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/>
    <p:restoredTop sz="94675"/>
  </p:normalViewPr>
  <p:slideViewPr>
    <p:cSldViewPr snapToGrid="0">
      <p:cViewPr varScale="1">
        <p:scale>
          <a:sx n="175" d="100"/>
          <a:sy n="175" d="100"/>
        </p:scale>
        <p:origin x="18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itting on a ledge&#10;&#10;Description automatically generated">
            <a:extLst>
              <a:ext uri="{FF2B5EF4-FFF2-40B4-BE49-F238E27FC236}">
                <a16:creationId xmlns:a16="http://schemas.microsoft.com/office/drawing/2014/main" id="{2B6E016D-683A-140A-A6BE-1A4635AA4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alking down the street&#10;&#10;Description automatically generated">
            <a:extLst>
              <a:ext uri="{FF2B5EF4-FFF2-40B4-BE49-F238E27FC236}">
                <a16:creationId xmlns:a16="http://schemas.microsoft.com/office/drawing/2014/main" id="{31CB8D78-B72A-6E7A-E37F-1B18C1D62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in a building&#10;&#10;Description automatically generated">
            <a:extLst>
              <a:ext uri="{FF2B5EF4-FFF2-40B4-BE49-F238E27FC236}">
                <a16:creationId xmlns:a16="http://schemas.microsoft.com/office/drawing/2014/main" id="{C6561948-62EE-AA2E-DA80-3F4F570D3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155" y="-25400"/>
            <a:ext cx="12282311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1</cp:revision>
  <dcterms:created xsi:type="dcterms:W3CDTF">2024-10-10T18:36:49Z</dcterms:created>
  <dcterms:modified xsi:type="dcterms:W3CDTF">2024-10-10T19:00:52Z</dcterms:modified>
</cp:coreProperties>
</file>