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08"/>
    <p:restoredTop sz="94675"/>
  </p:normalViewPr>
  <p:slideViewPr>
    <p:cSldViewPr snapToGrid="0">
      <p:cViewPr varScale="1">
        <p:scale>
          <a:sx n="175" d="100"/>
          <a:sy n="175" d="100"/>
        </p:scale>
        <p:origin x="184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C113D-693A-C5AB-2839-6D1CCE409F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BF7FDF-C8C3-1F8B-101F-7F8BCDCF45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9A3FB2-5E57-7CD2-207B-914C43407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0C57F-E15F-4DCA-6F4C-F11749831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F230B-0717-2C8B-71CE-F08D978E7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865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AEB6C-5B32-9F73-6ECD-87FFCA0FB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436027-01A3-233B-3305-5D85A4E9F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33F2E-96BF-B717-3BD8-2A4795656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26CE23-C538-DB1D-99D0-3ECC03B44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76765-35EF-0A08-1841-FE78DA859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017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B1AB63-397D-2E05-FB67-CFD4BA325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01DD0B-6CDE-55B1-E657-D7931FF287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B0A5F-867C-9823-DC17-10BA62D5C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C42B03-4F59-3685-B7FD-00003691B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A6565-88A1-B92D-858A-EE78B773D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5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3C01C-7F22-6191-0C1F-EC53444D8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09FBF-4EBA-7456-A325-D0A593714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76ECD-3A45-8EAC-8672-15EB66B77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7766A7-7F86-0A33-E7DF-9436EF4FA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DAD50A-1C25-2AF8-22D2-4BA6E4245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518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C5E90-6A6C-3A97-36C8-C2915AD95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30892-EAF6-5BDF-8E73-2F537838A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0EB40-4CED-CCB9-E865-A477D0A9F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9BD1C-665E-B98B-6561-6477F16C1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65879-C6B6-D19E-D907-2D4E684DC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100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8C092-DC13-7753-E841-B338386CC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F55B6-7672-49B1-C5AD-9FD1E94848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7DC2AE-64A3-2D30-B02A-D576642D0F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39F9C9-75A4-CFBC-A462-0A0B72602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60283-B5B4-3FA3-D71D-335F95522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2338E7-DAE5-9ED6-8BBD-2103FEF70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73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3B4FB-DEB1-D549-4902-6570E8C60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8E5465-BC8B-4CAA-4AAE-3D7559E41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C14DA0-C11D-9E8E-C58E-CE87DEA4F4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0A46A2-EE41-A01A-351C-8FC755488D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0B5355-7815-01E2-6910-0F0E6284B5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903934-1B83-7CD8-FE38-259A4CF0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50F087-BB22-99EB-8AD5-601B2E539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C6AF37-0C81-5BDC-7121-4CCCA7FDD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05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C16FF-B830-233B-A510-06481F941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FA732A-A518-C2BB-963B-EB6B9D042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CD1885-2D66-C559-A2EF-F35D95CE5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4EEE0C-79CE-B82A-0A64-8D1623870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055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677DCC-793B-7D68-232D-4ECA098F8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B40A08-C82B-76BC-D1D4-FB357DDD3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AC958D-EED7-900F-090E-99E216FD1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16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63E20-FACA-9EA1-E965-9589A6EED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7E7A3-6359-CF55-123E-9613BDF15D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7D3AE3-D764-8711-7BD5-A2DEE65E83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E85A9-54AA-D376-A0A3-17376A627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5E04EA-E3F2-BDD3-8B76-0BF61C80F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281F70-244C-1675-4802-C67C97FBF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70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89BA0-9BD5-14F4-EC8C-59CC31D1E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CDCD4D-7134-38E7-5141-23653B96B6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1B20DF-1B3E-0E4E-B4FA-0075A9CC18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78B10E-03FD-4200-BC99-6C57A3B3A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7EF006-E7B5-213E-A130-396B35473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B02884-A587-EB2B-0221-B8112C85D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81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B17E2A-DED4-D816-DFE6-34063BF3E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7A78D0-9200-C295-2909-94403F4BE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EB1DB-F9AF-D0F1-F782-1E12821453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DF9F1-8456-65EB-B29D-E65EA75176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19EBB6-D036-2CA3-39CD-5D535F9F98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18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colorful object&#10;&#10;Description automatically generated">
            <a:extLst>
              <a:ext uri="{FF2B5EF4-FFF2-40B4-BE49-F238E27FC236}">
                <a16:creationId xmlns:a16="http://schemas.microsoft.com/office/drawing/2014/main" id="{4A6CE677-5456-E5B4-608C-A3A9255DC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907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0904A9-94DE-2BCD-EF98-9685633380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in a black robe&#10;&#10;Description automatically generated">
            <a:extLst>
              <a:ext uri="{FF2B5EF4-FFF2-40B4-BE49-F238E27FC236}">
                <a16:creationId xmlns:a16="http://schemas.microsoft.com/office/drawing/2014/main" id="{6489F0C3-2357-DB67-3863-872ADF44D8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54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39B45-2FFC-3FA1-584C-1790E46016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ollage of people in traditional clothing&#10;&#10;Description automatically generated">
            <a:extLst>
              <a:ext uri="{FF2B5EF4-FFF2-40B4-BE49-F238E27FC236}">
                <a16:creationId xmlns:a16="http://schemas.microsoft.com/office/drawing/2014/main" id="{AD7AF222-C06E-055A-FAD9-359824795D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9185" y="-33292"/>
            <a:ext cx="12310370" cy="692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574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AD8E04-EBCE-D74A-6298-36169DA031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ollage of women wearing traditional clothing&#10;&#10;Description automatically generated">
            <a:extLst>
              <a:ext uri="{FF2B5EF4-FFF2-40B4-BE49-F238E27FC236}">
                <a16:creationId xmlns:a16="http://schemas.microsoft.com/office/drawing/2014/main" id="{8F13A093-8E9B-A52C-46A0-33413DCB71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489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Macintosh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Scott, Rebecca D</dc:creator>
  <cp:lastModifiedBy>Scott, Rebecca D</cp:lastModifiedBy>
  <cp:revision>2</cp:revision>
  <dcterms:created xsi:type="dcterms:W3CDTF">2024-10-10T18:36:49Z</dcterms:created>
  <dcterms:modified xsi:type="dcterms:W3CDTF">2024-10-10T19:02:55Z</dcterms:modified>
</cp:coreProperties>
</file>