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/>
    <p:restoredTop sz="94675"/>
  </p:normalViewPr>
  <p:slideViewPr>
    <p:cSldViewPr snapToGrid="0">
      <p:cViewPr varScale="1">
        <p:scale>
          <a:sx n="144" d="100"/>
          <a:sy n="144" d="100"/>
        </p:scale>
        <p:origin x="216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in red dress and a prayer guide&#10;&#10;Description automatically generated">
            <a:extLst>
              <a:ext uri="{FF2B5EF4-FFF2-40B4-BE49-F238E27FC236}">
                <a16:creationId xmlns:a16="http://schemas.microsoft.com/office/drawing/2014/main" id="{036BBF66-B8E3-D8FC-5612-6E41DD681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traditional dress&#10;&#10;Description automatically generated with medium confidence">
            <a:extLst>
              <a:ext uri="{FF2B5EF4-FFF2-40B4-BE49-F238E27FC236}">
                <a16:creationId xmlns:a16="http://schemas.microsoft.com/office/drawing/2014/main" id="{515C282E-4D9F-C5C5-8F17-4BF5CA78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traditional dress and a person in a temple&#10;&#10;Description automatically generated">
            <a:extLst>
              <a:ext uri="{FF2B5EF4-FFF2-40B4-BE49-F238E27FC236}">
                <a16:creationId xmlns:a16="http://schemas.microsoft.com/office/drawing/2014/main" id="{76D1C9D7-BA54-E338-EC5E-7FA083B36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5</cp:revision>
  <dcterms:created xsi:type="dcterms:W3CDTF">2024-10-10T18:36:49Z</dcterms:created>
  <dcterms:modified xsi:type="dcterms:W3CDTF">2024-10-10T19:11:58Z</dcterms:modified>
</cp:coreProperties>
</file>