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08"/>
    <p:restoredTop sz="94675"/>
  </p:normalViewPr>
  <p:slideViewPr>
    <p:cSldViewPr snapToGrid="0">
      <p:cViewPr varScale="1">
        <p:scale>
          <a:sx n="144" d="100"/>
          <a:sy n="144" d="100"/>
        </p:scale>
        <p:origin x="216" y="12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C113D-693A-C5AB-2839-6D1CCE409F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8BF7FDF-C8C3-1F8B-101F-7F8BCDCF45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9A3FB2-5E57-7CD2-207B-914C43407D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50C57F-E15F-4DCA-6F4C-F11749831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8F230B-0717-2C8B-71CE-F08D978E7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865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0AEB6C-5B32-9F73-6ECD-87FFCA0FB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436027-01A3-233B-3305-5D85A4E9F6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933F2E-96BF-B717-3BD8-2A4795656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26CE23-C538-DB1D-99D0-3ECC03B442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576765-35EF-0A08-1841-FE78DA859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017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B1AB63-397D-2E05-FB67-CFD4BA3253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01DD0B-6CDE-55B1-E657-D7931FF287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1B0A5F-867C-9823-DC17-10BA62D5C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C42B03-4F59-3685-B7FD-00003691B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EA6565-88A1-B92D-858A-EE78B773D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5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F3C01C-7F22-6191-0C1F-EC53444D87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209FBF-4EBA-7456-A325-D0A5937141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576ECD-3A45-8EAC-8672-15EB66B777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7766A7-7F86-0A33-E7DF-9436EF4FA5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DAD50A-1C25-2AF8-22D2-4BA6E4245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518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0C5E90-6A6C-3A97-36C8-C2915AD95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730892-EAF6-5BDF-8E73-2F537838A8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40EB40-4CED-CCB9-E865-A477D0A9F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99BD1C-665E-B98B-6561-6477F16C1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65879-C6B6-D19E-D907-2D4E684DC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100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88C092-DC13-7753-E841-B338386CC5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5F55B6-7672-49B1-C5AD-9FD1E94848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7DC2AE-64A3-2D30-B02A-D576642D0F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39F9C9-75A4-CFBC-A462-0A0B726023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260283-B5B4-3FA3-D71D-335F95522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2338E7-DAE5-9ED6-8BBD-2103FEF70F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273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B3B4FB-DEB1-D549-4902-6570E8C606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8E5465-BC8B-4CAA-4AAE-3D7559E415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C14DA0-C11D-9E8E-C58E-CE87DEA4F4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00A46A2-EE41-A01A-351C-8FC755488D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20B5355-7815-01E2-6910-0F0E6284B5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E903934-1B83-7CD8-FE38-259A4CF0A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B50F087-BB22-99EB-8AD5-601B2E539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CC6AF37-0C81-5BDC-7121-4CCCA7FDD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305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3C16FF-B830-233B-A510-06481F941D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FA732A-A518-C2BB-963B-EB6B9D042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CD1885-2D66-C559-A2EF-F35D95CE5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4EEE0C-79CE-B82A-0A64-8D1623870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055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677DCC-793B-7D68-232D-4ECA098F8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4B40A08-C82B-76BC-D1D4-FB357DDD3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AC958D-EED7-900F-090E-99E216FD1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616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063E20-FACA-9EA1-E965-9589A6EED5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17E7A3-6359-CF55-123E-9613BDF15D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7D3AE3-D764-8711-7BD5-A2DEE65E83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FE85A9-54AA-D376-A0A3-17376A6278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5E04EA-E3F2-BDD3-8B76-0BF61C80F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281F70-244C-1675-4802-C67C97FBF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970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89BA0-9BD5-14F4-EC8C-59CC31D1E9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CDCD4D-7134-38E7-5141-23653B96B6B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1B20DF-1B3E-0E4E-B4FA-0075A9CC18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78B10E-03FD-4200-BC99-6C57A3B3A8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7EF006-E7B5-213E-A130-396B35473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B02884-A587-EB2B-0221-B8112C85DB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811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CB17E2A-DED4-D816-DFE6-34063BF3E1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7A78D0-9200-C295-2909-94403F4BE3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9EB1DB-F9AF-D0F1-F782-1E12821453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4DF9F1-8456-65EB-B29D-E65EA75176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19EBB6-D036-2CA3-39CD-5D535F9F98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181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colorful object&#10;&#10;Description automatically generated">
            <a:extLst>
              <a:ext uri="{FF2B5EF4-FFF2-40B4-BE49-F238E27FC236}">
                <a16:creationId xmlns:a16="http://schemas.microsoft.com/office/drawing/2014/main" id="{4A6CE677-5456-E5B4-608C-A3A9255DCB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9071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0904A9-94DE-2BCD-EF98-9685633380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close-up of a prayer guide&#10;&#10;Description automatically generated">
            <a:extLst>
              <a:ext uri="{FF2B5EF4-FFF2-40B4-BE49-F238E27FC236}">
                <a16:creationId xmlns:a16="http://schemas.microsoft.com/office/drawing/2014/main" id="{EF89F6DE-05D8-1C96-9BF8-335CBFF70B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254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039B45-2FFC-3FA1-584C-1790E46016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collage of two people&#10;&#10;Description automatically generated">
            <a:extLst>
              <a:ext uri="{FF2B5EF4-FFF2-40B4-BE49-F238E27FC236}">
                <a16:creationId xmlns:a16="http://schemas.microsoft.com/office/drawing/2014/main" id="{A370B85A-26A0-EB55-EF11-9C954C5DCB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574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AD8E04-EBCE-D74A-6298-36169DA031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group of people in a church&#10;&#10;Description automatically generated">
            <a:extLst>
              <a:ext uri="{FF2B5EF4-FFF2-40B4-BE49-F238E27FC236}">
                <a16:creationId xmlns:a16="http://schemas.microsoft.com/office/drawing/2014/main" id="{E594073D-569D-6774-4BF4-133F39A520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4891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0</Words>
  <Application>Microsoft Macintosh PowerPoint</Application>
  <PresentationFormat>Widescreen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Scott, Rebecca D</dc:creator>
  <cp:lastModifiedBy>Scott, Rebecca D</cp:lastModifiedBy>
  <cp:revision>6</cp:revision>
  <dcterms:created xsi:type="dcterms:W3CDTF">2024-10-10T18:36:49Z</dcterms:created>
  <dcterms:modified xsi:type="dcterms:W3CDTF">2024-10-10T19:13:14Z</dcterms:modified>
</cp:coreProperties>
</file>