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8"/>
    <p:restoredTop sz="94675"/>
  </p:normalViewPr>
  <p:slideViewPr>
    <p:cSldViewPr snapToGrid="0">
      <p:cViewPr varScale="1">
        <p:scale>
          <a:sx n="144" d="100"/>
          <a:sy n="144" d="100"/>
        </p:scale>
        <p:origin x="216" y="1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C113D-693A-C5AB-2839-6D1CCE409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BF7FDF-C8C3-1F8B-101F-7F8BCDCF45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A3FB2-5E57-7CD2-207B-914C43407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0C57F-E15F-4DCA-6F4C-F11749831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F230B-0717-2C8B-71CE-F08D978E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6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AEB6C-5B32-9F73-6ECD-87FFCA0F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36027-01A3-233B-3305-5D85A4E9F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33F2E-96BF-B717-3BD8-2A479565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6CE23-C538-DB1D-99D0-3ECC03B4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6765-35EF-0A08-1841-FE78DA85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1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B1AB63-397D-2E05-FB67-CFD4BA325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1DD0B-6CDE-55B1-E657-D7931FF28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B0A5F-867C-9823-DC17-10BA62D5C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42B03-4F59-3685-B7FD-00003691B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A6565-88A1-B92D-858A-EE78B773D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3C01C-7F22-6191-0C1F-EC53444D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09FBF-4EBA-7456-A325-D0A593714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76ECD-3A45-8EAC-8672-15EB66B7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766A7-7F86-0A33-E7DF-9436EF4F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AD50A-1C25-2AF8-22D2-4BA6E424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1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C5E90-6A6C-3A97-36C8-C2915AD9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30892-EAF6-5BDF-8E73-2F537838A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0EB40-4CED-CCB9-E865-A477D0A9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BD1C-665E-B98B-6561-6477F16C1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65879-C6B6-D19E-D907-2D4E684D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0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C092-DC13-7753-E841-B338386CC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F55B6-7672-49B1-C5AD-9FD1E9484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DC2AE-64A3-2D30-B02A-D576642D0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9F9C9-75A4-CFBC-A462-0A0B72602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60283-B5B4-3FA3-D71D-335F95522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338E7-DAE5-9ED6-8BBD-2103FEF70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7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B4FB-DEB1-D549-4902-6570E8C60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E5465-BC8B-4CAA-4AAE-3D7559E41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C14DA0-C11D-9E8E-C58E-CE87DEA4F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A46A2-EE41-A01A-351C-8FC755488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0B5355-7815-01E2-6910-0F0E6284B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903934-1B83-7CD8-FE38-259A4CF0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50F087-BB22-99EB-8AD5-601B2E539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C6AF37-0C81-5BDC-7121-4CCCA7FDD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0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16FF-B830-233B-A510-06481F941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A732A-A518-C2BB-963B-EB6B9D042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D1885-2D66-C559-A2EF-F35D95CE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EEE0C-79CE-B82A-0A64-8D1623870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5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77DCC-793B-7D68-232D-4ECA098F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B40A08-C82B-76BC-D1D4-FB357DDD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C958D-EED7-900F-090E-99E216FD1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1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63E20-FACA-9EA1-E965-9589A6EED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E7A3-6359-CF55-123E-9613BDF15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D3AE3-D764-8711-7BD5-A2DEE65E8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E85A9-54AA-D376-A0A3-17376A627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5E04EA-E3F2-BDD3-8B76-0BF61C80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81F70-244C-1675-4802-C67C97FB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7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89BA0-9BD5-14F4-EC8C-59CC31D1E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CDCD4D-7134-38E7-5141-23653B96B6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B20DF-1B3E-0E4E-B4FA-0075A9CC1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78B10E-03FD-4200-BC99-6C57A3B3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EF006-E7B5-213E-A130-396B3547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B02884-A587-EB2B-0221-B8112C85D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17E2A-DED4-D816-DFE6-34063BF3E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A78D0-9200-C295-2909-94403F4BE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EB1DB-F9AF-D0F1-F782-1E1282145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B9C0-5A39-3D45-8FCA-B99AE5F8CCF6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DF9F1-8456-65EB-B29D-E65EA7517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9EBB6-D036-2CA3-39CD-5D535F9F9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9EDBAE-B1D6-1748-8D28-C364DEC7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lorful object&#10;&#10;Description automatically generated">
            <a:extLst>
              <a:ext uri="{FF2B5EF4-FFF2-40B4-BE49-F238E27FC236}">
                <a16:creationId xmlns:a16="http://schemas.microsoft.com/office/drawing/2014/main" id="{4A6CE677-5456-E5B4-608C-A3A9255DC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0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904A9-94DE-2BCD-EF98-968563338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and person walking in a village&#10;&#10;Description automatically generated">
            <a:extLst>
              <a:ext uri="{FF2B5EF4-FFF2-40B4-BE49-F238E27FC236}">
                <a16:creationId xmlns:a16="http://schemas.microsoft.com/office/drawing/2014/main" id="{3D7560EA-D6DF-2E90-0552-9F6061ADF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54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39B45-2FFC-3FA1-584C-1790E4601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sitting in a garden&#10;&#10;Description automatically generated">
            <a:extLst>
              <a:ext uri="{FF2B5EF4-FFF2-40B4-BE49-F238E27FC236}">
                <a16:creationId xmlns:a16="http://schemas.microsoft.com/office/drawing/2014/main" id="{3D24F149-0AC5-C5BE-5874-0348A9233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7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D8E04-EBCE-D74A-6298-36169DA03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F04CB3FF-F777-B73E-8653-AE67426BC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89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4B98FF-3979-BC23-0FCB-CF4751468F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1DA21BA8-F896-1BC2-5499-5F3C6F91B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351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Macintosh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Scott, Rebecca D</dc:creator>
  <cp:lastModifiedBy>Scott, Rebecca D</cp:lastModifiedBy>
  <cp:revision>3</cp:revision>
  <dcterms:created xsi:type="dcterms:W3CDTF">2024-10-10T18:36:49Z</dcterms:created>
  <dcterms:modified xsi:type="dcterms:W3CDTF">2024-10-10T19:05:18Z</dcterms:modified>
</cp:coreProperties>
</file>