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8"/>
    <p:restoredTop sz="94675"/>
  </p:normalViewPr>
  <p:slideViewPr>
    <p:cSldViewPr snapToGrid="0">
      <p:cViewPr varScale="1">
        <p:scale>
          <a:sx n="175" d="100"/>
          <a:sy n="175" d="100"/>
        </p:scale>
        <p:origin x="18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men in white robes&#10;&#10;Description automatically generated">
            <a:extLst>
              <a:ext uri="{FF2B5EF4-FFF2-40B4-BE49-F238E27FC236}">
                <a16:creationId xmlns:a16="http://schemas.microsoft.com/office/drawing/2014/main" id="{8D9475E6-87B8-B6ED-80FC-61EE0BBC3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in a robe and a person in a robe&#10;&#10;Description automatically generated">
            <a:extLst>
              <a:ext uri="{FF2B5EF4-FFF2-40B4-BE49-F238E27FC236}">
                <a16:creationId xmlns:a16="http://schemas.microsoft.com/office/drawing/2014/main" id="{3096B7FD-CB88-EA7A-AE44-AE22D2E70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-14287"/>
            <a:ext cx="1224280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with a headscarf and a person with a headscarf&#10;&#10;Description automatically generated">
            <a:extLst>
              <a:ext uri="{FF2B5EF4-FFF2-40B4-BE49-F238E27FC236}">
                <a16:creationId xmlns:a16="http://schemas.microsoft.com/office/drawing/2014/main" id="{7923CF28-8B90-7B3B-944E-326B28AC4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4</cp:revision>
  <dcterms:created xsi:type="dcterms:W3CDTF">2024-10-10T18:36:49Z</dcterms:created>
  <dcterms:modified xsi:type="dcterms:W3CDTF">2024-10-10T19:07:14Z</dcterms:modified>
</cp:coreProperties>
</file>